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32ED1C-ADF0-472F-8231-4BCE8942F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17F53A-9712-4523-B50C-28598D19E2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E5D5BE5-6367-4079-ABAD-10B890BC3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1521D84-85DE-44F2-8B16-86DB0EAC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2CC81A1-709B-41C2-A089-F4D378398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E005F3-91B0-41C2-B479-9EFAD67EF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62124E4-8559-41E9-A945-79502B5812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70AB414-0AB0-4854-B91B-DF95A94A3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4D0E2E2-FF14-42DE-BC8C-A4E2B35FC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C11290B-7CAC-4B40-AFAA-853102822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9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3E8D2AE-9F7E-4BA3-A2EF-1AA50CC32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479DEBB5-BC60-4D95-92E5-430CB8A77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FABF017-3F62-45E1-8A4F-B3933C509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B9D8C4C-3B51-4571-BDF1-8CCB052D7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45F1915-6D90-4DD8-B9CE-B20387F0C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28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7C195E-EFB7-4336-AE03-A925C6234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3359CFF-45EC-4541-946B-2C7108BBC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E586F99-5FEC-49C6-AAFD-627C03619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ED2F815-2843-4824-92F9-3C3D7089D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4C9208B-1149-4895-87B8-B6941BC17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4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F2BDF-F049-46BA-B132-DD752B7F2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9E1B1C4-F32A-402B-8B5D-8BE177078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1D8BBA3-794A-47E3-88B0-3A2E3FCC1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4CE2BB2-BFFC-46ED-B7E5-E4CCCFF22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BCE7A6C-0F38-4DFD-B737-98E3D3E01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2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DBC3E8-B7AC-49B5-A618-D9B402F04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84FD82B-C949-4F74-841D-9F7295001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99A1903A-63D5-4EAD-87DA-0F49173AF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9F21516-8710-4B6E-9163-1AFAF365D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1908411-FED3-4CB0-8F85-CE98A1FC6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B6563763-6776-4722-BA2A-940D36B7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0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AA76AC-7EF0-4E04-9603-5AFE53276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498F9EB-E42C-43B0-A0A7-3F30D169B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9191B5DC-F909-434C-9272-C2CCF434D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F5315073-FF3A-46C6-B737-E67AAFDEC1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694CCF48-FD6B-49F1-B150-D53EBB47D8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43AD3347-1B7D-41D7-A1C2-5CCCAF57A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5A104ED9-9D75-4F2E-9951-2996AB3C1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108479A0-8307-426B-ADDA-538086134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509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6DF87-E773-4181-B727-057176201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4C3D095F-ACB8-4449-B783-FF4C8E0F5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156C2229-718F-4159-8198-2DEF6ED26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5E991646-52BF-48CE-84B3-17CFEEBD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03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0E0EE140-4086-4AA6-B000-B456A0D09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E4658699-E6E1-4D44-AF18-C1F6FBE49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F051F85C-86B9-4FCE-9CD0-281623692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1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78E9E1-86A8-4776-9656-608537176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A17B064-C4B3-409E-84CC-CA559B620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00F2B83-044F-4870-8F40-F2D409A57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7DED2F1-072C-4131-BA36-B8BCEFA4A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5385362-FFDC-4930-BBD3-FBE91249F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E1528E2-8E25-4596-8A8B-66A3ED324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00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E0CF9B-12E6-404C-A208-1C9569556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B03E9170-571C-46A6-9E79-C81071E9C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AA1BB667-2536-40E8-8BB7-098001F60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919F874-FE11-439E-A0A5-143BF8F22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3E70BD93-5C22-43C7-80E6-1EAAC3825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674A3B1A-0FB9-4044-A4F0-5960EB23E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95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E11BB795-32FE-406C-AEDD-E20A5BB2C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F172BD6-E23B-43BF-9DB9-ADB272878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3BCC70D-CFBF-446E-B167-90AFD8433D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ED6A0-F936-45B1-B2E7-D7D424CA0D96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159E4EA-8292-490E-BC82-A4B0F0ED6F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78EDD2F-CB30-4FCF-AF10-396737967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1D9B7-5384-4463-A7EC-A5CBB1D35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5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23CBDB4E-B1CF-4021-A18B-9FBB9ADE9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162" y="652722"/>
            <a:ext cx="7305675" cy="535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2D5284B-FAB3-4586-952F-B1DB54AF8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Olá, boa tarde, a todos os presentes!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Quero agradecer pela vossa presença e disponibilização de tempo, tenho a certeza de que irão gostar do nosso produto!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Peço a vossa atenção para apresentação de um produto único, fantástico e inovador. Um dispositivo para massagens de cabeça, corpo e membros. De forma pequena, portátil e com uma harmonia perfeita com a mão teve o primeiro modelo produzido nas encostas alentejanas, terra árida onde a descontração muscular é necessária.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500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10E28C4-F120-4C6D-AA47-AFE9D17F8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606"/>
            <a:ext cx="10515600" cy="4351338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mesma tecnologia que colocou robôs em marte, foi utilizada para a construção da parte interna do dispositivo de massagens providenciando uma longa duração de funcionamento, fiabilidade e confiança de construção.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nosso dispositivo de massagens disponibiliza a melhor massagem possível, os pontos de contacto do dispositivo são muitas vezes comparados a pequenos dedos de deuses, deixando a roer de inveja qualquer deus grego.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pt-PT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pt-P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pt-P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Muito obrigado pelo tempo disponibilizado, e até breve !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5827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6E33F34E4A31A4896B5ADA1EE14F20A" ma:contentTypeVersion="18" ma:contentTypeDescription="Criar um novo documento." ma:contentTypeScope="" ma:versionID="2cc467ff3485e0154b8338d0eba2b07f">
  <xsd:schema xmlns:xsd="http://www.w3.org/2001/XMLSchema" xmlns:xs="http://www.w3.org/2001/XMLSchema" xmlns:p="http://schemas.microsoft.com/office/2006/metadata/properties" xmlns:ns2="768328d7-884c-4396-8fd6-8122ba77c0b3" xmlns:ns3="ffe32e88-f3cd-42d1-bdf4-6939f3c48fcb" targetNamespace="http://schemas.microsoft.com/office/2006/metadata/properties" ma:root="true" ma:fieldsID="942c66bf33316a87d1df1bce8edd67c3" ns2:_="" ns3:_="">
    <xsd:import namespace="768328d7-884c-4396-8fd6-8122ba77c0b3"/>
    <xsd:import namespace="ffe32e88-f3cd-42d1-bdf4-6939f3c48fcb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328d7-884c-4396-8fd6-8122ba77c0b3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Etiquetas de Imagem" ma:readOnly="false" ma:fieldId="{5cf76f15-5ced-4ddc-b409-7134ff3c332f}" ma:taxonomyMulti="true" ma:sspId="939aa9ce-4eee-40d5-89e8-ba2504be5a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32e88-f3cd-42d1-bdf4-6939f3c48fc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f3d2c0c-47b5-4c94-b023-5ba0fc0db0ab}" ma:internalName="TaxCatchAll" ma:showField="CatchAllData" ma:web="ffe32e88-f3cd-42d1-bdf4-6939f3c48f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768328d7-884c-4396-8fd6-8122ba77c0b3" xsi:nil="true"/>
    <lcf76f155ced4ddcb4097134ff3c332f xmlns="768328d7-884c-4396-8fd6-8122ba77c0b3">
      <Terms xmlns="http://schemas.microsoft.com/office/infopath/2007/PartnerControls"/>
    </lcf76f155ced4ddcb4097134ff3c332f>
    <TaxCatchAll xmlns="ffe32e88-f3cd-42d1-bdf4-6939f3c48fcb" xsi:nil="true"/>
  </documentManagement>
</p:properties>
</file>

<file path=customXml/itemProps1.xml><?xml version="1.0" encoding="utf-8"?>
<ds:datastoreItem xmlns:ds="http://schemas.openxmlformats.org/officeDocument/2006/customXml" ds:itemID="{3253F861-2AEE-4066-8383-F9B0E72FFE4C}"/>
</file>

<file path=customXml/itemProps2.xml><?xml version="1.0" encoding="utf-8"?>
<ds:datastoreItem xmlns:ds="http://schemas.openxmlformats.org/officeDocument/2006/customXml" ds:itemID="{EAB0C654-EC94-4D0E-BE28-CF750065554B}"/>
</file>

<file path=customXml/itemProps3.xml><?xml version="1.0" encoding="utf-8"?>
<ds:datastoreItem xmlns:ds="http://schemas.openxmlformats.org/officeDocument/2006/customXml" ds:itemID="{E3A6DD54-C398-49E7-8F34-329B392A18DA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168</Words>
  <Application>Microsoft Office PowerPoint</Application>
  <PresentationFormat>Ecrã Panorâmico</PresentationFormat>
  <Paragraphs>8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Joao Lino</dc:creator>
  <cp:lastModifiedBy>Joao Lino</cp:lastModifiedBy>
  <cp:revision>3</cp:revision>
  <dcterms:created xsi:type="dcterms:W3CDTF">2022-02-16T16:50:12Z</dcterms:created>
  <dcterms:modified xsi:type="dcterms:W3CDTF">2022-02-16T17:06:53Z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0x01010056E33F34E4A31A4896B5ADA1EE14F20A</vt:lpwstr>
  </property>
</Properties>
</file>